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92" r:id="rId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6AE64-65B6-4209-B11E-39C406BCF277}" v="2" dt="2023-05-10T08:30:29.65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7" d="100"/>
          <a:sy n="87" d="100"/>
        </p:scale>
        <p:origin x="566" y="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Wallén" userId="b0c6604b-e0ed-4630-84bf-4757aed49bd4" providerId="ADAL" clId="{93B6AE64-65B6-4209-B11E-39C406BCF277}"/>
    <pc:docChg chg="custSel delSld modSld">
      <pc:chgData name="Björn Wallén" userId="b0c6604b-e0ed-4630-84bf-4757aed49bd4" providerId="ADAL" clId="{93B6AE64-65B6-4209-B11E-39C406BCF277}" dt="2023-05-10T08:31:39.764" v="548" actId="47"/>
      <pc:docMkLst>
        <pc:docMk/>
      </pc:docMkLst>
      <pc:sldChg chg="del">
        <pc:chgData name="Björn Wallén" userId="b0c6604b-e0ed-4630-84bf-4757aed49bd4" providerId="ADAL" clId="{93B6AE64-65B6-4209-B11E-39C406BCF277}" dt="2023-05-10T08:31:28.086" v="540" actId="47"/>
        <pc:sldMkLst>
          <pc:docMk/>
          <pc:sldMk cId="3384328668" sldId="259"/>
        </pc:sldMkLst>
      </pc:sldChg>
      <pc:sldChg chg="del">
        <pc:chgData name="Björn Wallén" userId="b0c6604b-e0ed-4630-84bf-4757aed49bd4" providerId="ADAL" clId="{93B6AE64-65B6-4209-B11E-39C406BCF277}" dt="2023-05-10T08:31:28.956" v="541" actId="47"/>
        <pc:sldMkLst>
          <pc:docMk/>
          <pc:sldMk cId="3998440385" sldId="262"/>
        </pc:sldMkLst>
      </pc:sldChg>
      <pc:sldChg chg="del">
        <pc:chgData name="Björn Wallén" userId="b0c6604b-e0ed-4630-84bf-4757aed49bd4" providerId="ADAL" clId="{93B6AE64-65B6-4209-B11E-39C406BCF277}" dt="2023-05-10T08:31:34.820" v="546" actId="47"/>
        <pc:sldMkLst>
          <pc:docMk/>
          <pc:sldMk cId="2686406263" sldId="276"/>
        </pc:sldMkLst>
      </pc:sldChg>
      <pc:sldChg chg="del">
        <pc:chgData name="Björn Wallén" userId="b0c6604b-e0ed-4630-84bf-4757aed49bd4" providerId="ADAL" clId="{93B6AE64-65B6-4209-B11E-39C406BCF277}" dt="2023-05-10T08:31:25.023" v="538" actId="47"/>
        <pc:sldMkLst>
          <pc:docMk/>
          <pc:sldMk cId="1482028902" sldId="281"/>
        </pc:sldMkLst>
      </pc:sldChg>
      <pc:sldChg chg="del">
        <pc:chgData name="Björn Wallén" userId="b0c6604b-e0ed-4630-84bf-4757aed49bd4" providerId="ADAL" clId="{93B6AE64-65B6-4209-B11E-39C406BCF277}" dt="2023-05-10T08:31:27.108" v="539" actId="47"/>
        <pc:sldMkLst>
          <pc:docMk/>
          <pc:sldMk cId="683725505" sldId="287"/>
        </pc:sldMkLst>
      </pc:sldChg>
      <pc:sldChg chg="del">
        <pc:chgData name="Björn Wallén" userId="b0c6604b-e0ed-4630-84bf-4757aed49bd4" providerId="ADAL" clId="{93B6AE64-65B6-4209-B11E-39C406BCF277}" dt="2023-05-10T08:31:29.714" v="542" actId="47"/>
        <pc:sldMkLst>
          <pc:docMk/>
          <pc:sldMk cId="2820735111" sldId="288"/>
        </pc:sldMkLst>
      </pc:sldChg>
      <pc:sldChg chg="del">
        <pc:chgData name="Björn Wallén" userId="b0c6604b-e0ed-4630-84bf-4757aed49bd4" providerId="ADAL" clId="{93B6AE64-65B6-4209-B11E-39C406BCF277}" dt="2023-05-10T08:31:30.451" v="543" actId="47"/>
        <pc:sldMkLst>
          <pc:docMk/>
          <pc:sldMk cId="1743309060" sldId="289"/>
        </pc:sldMkLst>
      </pc:sldChg>
      <pc:sldChg chg="del">
        <pc:chgData name="Björn Wallén" userId="b0c6604b-e0ed-4630-84bf-4757aed49bd4" providerId="ADAL" clId="{93B6AE64-65B6-4209-B11E-39C406BCF277}" dt="2023-05-10T08:31:31.286" v="544" actId="47"/>
        <pc:sldMkLst>
          <pc:docMk/>
          <pc:sldMk cId="220765324" sldId="290"/>
        </pc:sldMkLst>
      </pc:sldChg>
      <pc:sldChg chg="del">
        <pc:chgData name="Björn Wallén" userId="b0c6604b-e0ed-4630-84bf-4757aed49bd4" providerId="ADAL" clId="{93B6AE64-65B6-4209-B11E-39C406BCF277}" dt="2023-05-10T08:31:32.054" v="545" actId="47"/>
        <pc:sldMkLst>
          <pc:docMk/>
          <pc:sldMk cId="1289546236" sldId="291"/>
        </pc:sldMkLst>
      </pc:sldChg>
      <pc:sldChg chg="addSp modSp mod">
        <pc:chgData name="Björn Wallén" userId="b0c6604b-e0ed-4630-84bf-4757aed49bd4" providerId="ADAL" clId="{93B6AE64-65B6-4209-B11E-39C406BCF277}" dt="2023-05-10T08:31:07.688" v="537" actId="1076"/>
        <pc:sldMkLst>
          <pc:docMk/>
          <pc:sldMk cId="133507419" sldId="292"/>
        </pc:sldMkLst>
        <pc:spChg chg="mod">
          <ac:chgData name="Björn Wallén" userId="b0c6604b-e0ed-4630-84bf-4757aed49bd4" providerId="ADAL" clId="{93B6AE64-65B6-4209-B11E-39C406BCF277}" dt="2023-05-10T08:22:59.783" v="10" actId="20577"/>
          <ac:spMkLst>
            <pc:docMk/>
            <pc:sldMk cId="133507419" sldId="292"/>
            <ac:spMk id="9" creationId="{6AFCC9BD-B6E6-44EF-893D-F3E542646ADC}"/>
          </ac:spMkLst>
        </pc:spChg>
        <pc:spChg chg="mod">
          <ac:chgData name="Björn Wallén" userId="b0c6604b-e0ed-4630-84bf-4757aed49bd4" providerId="ADAL" clId="{93B6AE64-65B6-4209-B11E-39C406BCF277}" dt="2023-05-10T08:29:09.781" v="532" actId="20577"/>
          <ac:spMkLst>
            <pc:docMk/>
            <pc:sldMk cId="133507419" sldId="292"/>
            <ac:spMk id="10" creationId="{C0DCC115-5B9A-45BB-8842-B73631735814}"/>
          </ac:spMkLst>
        </pc:spChg>
        <pc:spChg chg="mod">
          <ac:chgData name="Björn Wallén" userId="b0c6604b-e0ed-4630-84bf-4757aed49bd4" providerId="ADAL" clId="{93B6AE64-65B6-4209-B11E-39C406BCF277}" dt="2023-05-10T08:26:06.944" v="479" actId="20577"/>
          <ac:spMkLst>
            <pc:docMk/>
            <pc:sldMk cId="133507419" sldId="292"/>
            <ac:spMk id="11" creationId="{89214E62-345B-4DE3-BBA0-C43EF4CCFC63}"/>
          </ac:spMkLst>
        </pc:spChg>
        <pc:picChg chg="add mod">
          <ac:chgData name="Björn Wallén" userId="b0c6604b-e0ed-4630-84bf-4757aed49bd4" providerId="ADAL" clId="{93B6AE64-65B6-4209-B11E-39C406BCF277}" dt="2023-05-10T08:31:07.688" v="537" actId="1076"/>
          <ac:picMkLst>
            <pc:docMk/>
            <pc:sldMk cId="133507419" sldId="292"/>
            <ac:picMk id="7" creationId="{358EA403-4C45-9EA2-A462-88E50CC8DCF9}"/>
          </ac:picMkLst>
        </pc:picChg>
      </pc:sldChg>
      <pc:sldChg chg="del">
        <pc:chgData name="Björn Wallén" userId="b0c6604b-e0ed-4630-84bf-4757aed49bd4" providerId="ADAL" clId="{93B6AE64-65B6-4209-B11E-39C406BCF277}" dt="2023-05-10T08:31:36.450" v="547" actId="47"/>
        <pc:sldMkLst>
          <pc:docMk/>
          <pc:sldMk cId="3093274340" sldId="302"/>
        </pc:sldMkLst>
      </pc:sldChg>
      <pc:sldChg chg="del">
        <pc:chgData name="Björn Wallén" userId="b0c6604b-e0ed-4630-84bf-4757aed49bd4" providerId="ADAL" clId="{93B6AE64-65B6-4209-B11E-39C406BCF277}" dt="2023-05-10T08:31:39.764" v="548" actId="47"/>
        <pc:sldMkLst>
          <pc:docMk/>
          <pc:sldMk cId="2394221011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27FCCE-6133-4854-A54C-6579C5F7E72E}" type="datetime1">
              <a:rPr lang="fi-FI" smtClean="0"/>
              <a:t>10.5.2023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B787-BB88-4D66-85D1-F152D8A84576}" type="datetime1">
              <a:rPr lang="fi-FI" smtClean="0"/>
              <a:pPr/>
              <a:t>10.5.2023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77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71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sz="4000" noProof="0">
                <a:solidFill>
                  <a:schemeClr val="bg1"/>
                </a:solidFill>
              </a:rPr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sz="1800" noProof="0">
                <a:solidFill>
                  <a:schemeClr val="bg1"/>
                </a:solidFill>
              </a:rPr>
              <a:t>Lisää alaotsikko tähän</a:t>
            </a:r>
          </a:p>
        </p:txBody>
      </p:sp>
      <p:sp>
        <p:nvSpPr>
          <p:cNvPr id="18" name="Kuvan paikkamerkki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tunnisteen paikkamerkki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Päivämäärän paikkamerkki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11.2.20XX</a:t>
            </a:r>
          </a:p>
        </p:txBody>
      </p:sp>
      <p:sp>
        <p:nvSpPr>
          <p:cNvPr id="15" name="Dian numeron paikkamerkki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fi-FI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fi-FI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tähän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tähän</a:t>
            </a:r>
          </a:p>
        </p:txBody>
      </p:sp>
      <p:sp>
        <p:nvSpPr>
          <p:cNvPr id="17" name="Sisällön paikkamerkki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tunnisteen paikkamerkki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Päivämäärän paikkamerkki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5" name="Dian numeron paikkamerkki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3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tähän</a:t>
            </a:r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tähän</a:t>
            </a:r>
          </a:p>
        </p:txBody>
      </p:sp>
      <p:sp>
        <p:nvSpPr>
          <p:cNvPr id="15" name="Sisällön paikkamerkki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tähän</a:t>
            </a:r>
          </a:p>
        </p:txBody>
      </p:sp>
      <p:sp>
        <p:nvSpPr>
          <p:cNvPr id="16" name="Sisällön paikkamerkki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latunnisteen paikkamerkki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2" name="Päivämäärän paikkamerkki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3" name="Dian numeron paikkamerkki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sikko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51" name="Kuvan paikkamerkki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53" name="Kuvan paikkamerkki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57" name="Kuvan paikkamerkki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54" name="Kuvan paikkamerkki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29" name="Sisällön paikkamerkki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4" name="Alatunnisteen paikkamerkki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35" name="Päivämäärän paikkamerkki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36" name="Dian numeron paikkamerkki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alaotsikko napsauttamalla</a:t>
            </a:r>
          </a:p>
        </p:txBody>
      </p:sp>
      <p:sp>
        <p:nvSpPr>
          <p:cNvPr id="20" name="Kuvan paikkamerkki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21" name="Kuvan paikkamerkki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tunnisteen paikkamerkki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Päivämäärän paikkamerkki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11.2.20XX</a:t>
            </a:r>
          </a:p>
        </p:txBody>
      </p:sp>
      <p:sp>
        <p:nvSpPr>
          <p:cNvPr id="15" name="Dian numeron paikkamerkki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fi-FI" sz="4000" noProof="0"/>
              <a:t>Muokkaa ots. perustyyl. napsautt.</a:t>
            </a:r>
          </a:p>
        </p:txBody>
      </p:sp>
      <p:sp>
        <p:nvSpPr>
          <p:cNvPr id="18" name="Kuvan paikkamerkki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hda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Kuvan paikkamerkki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21" name="Kuvan paikkamerkki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14" name="Alatunnisteen paikkamerkki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5" name="Päivämäärän paikkamerkki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6" name="Dian numeron paikkamerkki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21" name="Alaotsikko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30" name="Kuvan paikkamerkki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  <p:sp>
        <p:nvSpPr>
          <p:cNvPr id="19" name="Alatunnisteen paikkamerkki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20" name="Päivämäärän paikkamerkki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21" name="Dian numeron paikkamerkki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  <p:sp>
        <p:nvSpPr>
          <p:cNvPr id="8" name="Alatunnisteen paikkamerkki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0" name="Dian numeron paikkamerkki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Lisää teksti tähän</a:t>
            </a:r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sz="1800" noProof="0">
                <a:solidFill>
                  <a:schemeClr val="bg1"/>
                </a:solidFill>
              </a:rPr>
              <a:t>Lisää alaotsikko tähän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11.2.20XX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3" name="Päivämäärän paikkamerkki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4" name="Dian numeron paikkamerkki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1" name="Päivämäärän paikkamerkki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noProof="0"/>
              <a:t>11.2.20XX</a:t>
            </a:r>
          </a:p>
        </p:txBody>
      </p:sp>
      <p:sp>
        <p:nvSpPr>
          <p:cNvPr id="12" name="Dian numeron paikkamerkki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 noProof="0"/>
              <a:t>11.2.20XX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yhdistykset/vst/vst/strateg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/>
          <a:lstStyle/>
          <a:p>
            <a:pPr rtl="0"/>
            <a:r>
              <a:rPr lang="fi-FI" dirty="0"/>
              <a:t>KESTÄVÄ KEHITYS OSANA</a:t>
            </a:r>
            <a:br>
              <a:rPr lang="fi-FI" dirty="0"/>
            </a:br>
            <a:r>
              <a:rPr lang="fi-FI" sz="4400" dirty="0"/>
              <a:t>SIVISTYSTÄ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Kommentti Björn Wallén, pj</a:t>
            </a:r>
          </a:p>
          <a:p>
            <a:pPr rtl="0"/>
            <a:endParaRPr lang="fi-FI" dirty="0"/>
          </a:p>
        </p:txBody>
      </p:sp>
      <p:pic>
        <p:nvPicPr>
          <p:cNvPr id="11" name="Kuvan paikkamerkki 10" descr="Kukat puussa 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EF23C76-1873-2BFB-D256-D3FB01E2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1912"/>
            <a:ext cx="4876158" cy="1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A6A2756-6ED6-43F6-B815-E072B153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/>
          <a:lstStyle/>
          <a:p>
            <a:pPr rtl="0"/>
            <a:r>
              <a:rPr lang="fi-FI" dirty="0"/>
              <a:t>KESTÄVÄ KEHITYS OSANA SIVISTYSTÄ 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25DD5BF9-A7D2-45FB-8062-77F287FD3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i-FI" dirty="0"/>
              <a:t>Kaksoissiirtymä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6AFCC9BD-B6E6-44EF-893D-F3E54264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Systeemitason siirtymät: (energia)teollisuus, teknologia, luonnon ekosysteemit, esim. lajikadon pysäyttäminen</a:t>
            </a:r>
          </a:p>
          <a:p>
            <a:pPr rtl="0"/>
            <a:r>
              <a:rPr lang="fi-FI" dirty="0"/>
              <a:t>Tahtotila: resurssiviisaat ratkaisut </a:t>
            </a:r>
          </a:p>
          <a:p>
            <a:pPr rtl="0"/>
            <a:r>
              <a:rPr lang="fi-FI" dirty="0"/>
              <a:t>Miten Suomen uusi hallitus-ohjelma 2023-2027 kytkeytyy systeemitason haasteisiin? </a:t>
            </a:r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4674BFE4-9617-49D6-A194-6AF0C61937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i-FI" dirty="0" err="1"/>
              <a:t>VST:n</a:t>
            </a:r>
            <a:r>
              <a:rPr lang="fi-FI" dirty="0"/>
              <a:t> tiekartta 2030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0DCC115-5B9A-45BB-8842-B7363173581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091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Kolme muutospolkua: </a:t>
            </a:r>
          </a:p>
          <a:p>
            <a:pPr rtl="0"/>
            <a:r>
              <a:rPr lang="fi-FI" dirty="0"/>
              <a:t>Ekososiaalisesti kestävä vapaa sivistystyö</a:t>
            </a:r>
          </a:p>
          <a:p>
            <a:pPr rtl="0"/>
            <a:r>
              <a:rPr lang="fi-FI" dirty="0"/>
              <a:t>Tunnistettu ja tunnustettu vapaa sivistystyö</a:t>
            </a:r>
          </a:p>
          <a:p>
            <a:pPr rtl="0"/>
            <a:r>
              <a:rPr lang="fi-FI" dirty="0"/>
              <a:t>Ketterästi kehkeytyvä vapaa sivistystyö </a:t>
            </a:r>
          </a:p>
          <a:p>
            <a:pPr rtl="0"/>
            <a:r>
              <a:rPr lang="fi-FI" dirty="0"/>
              <a:t>Tiekartta kolmella kielellä:</a:t>
            </a:r>
          </a:p>
          <a:p>
            <a:pPr marL="0" indent="0" rtl="0">
              <a:buNone/>
            </a:pPr>
            <a:r>
              <a:rPr lang="fi-FI" sz="1200" dirty="0">
                <a:hlinkClick r:id="rId3"/>
              </a:rPr>
              <a:t>https://peda.net/yhdistykset/vst/vst/strategia</a:t>
            </a:r>
            <a:r>
              <a:rPr lang="fi-FI" sz="1200" dirty="0"/>
              <a:t> 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6222D5B2-B472-4E3D-823D-D209F01B9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i-FI" dirty="0"/>
              <a:t>Sitoumukset &amp; tahtotila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89214E62-345B-4DE3-BBA0-C43EF4CCFC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1739" y="2552345"/>
            <a:ext cx="3390161" cy="327281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VST – järjestöjen kestävän kehityksen sitoumukset </a:t>
            </a:r>
          </a:p>
          <a:p>
            <a:pPr rtl="0"/>
            <a:r>
              <a:rPr lang="fi-FI" dirty="0"/>
              <a:t>Kaikilla vapaan sivistystyön oppilaitoksilla on kestävän kehityksen sertifikaatti vuoteen 2030 mennessä</a:t>
            </a:r>
          </a:p>
          <a:p>
            <a:pPr rtl="0"/>
            <a:r>
              <a:rPr lang="fi-FI" dirty="0"/>
              <a:t>Agenda 2030 – toimeenpano lämpimien verkostojen kanssa esim. Fingo, EAEA, ICAE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B9876A-BC55-4DB7-BA35-73529A68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fi-FI" dirty="0"/>
              <a:t>KESTÄVÄ KEHITYS OSANA SIVISTYSTÄ – BJÖRN WALLÉN KOMMENTTI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F0DF38-18D4-4B4F-8831-376C71C9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i-FI" dirty="0"/>
              <a:t>10.5.2023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B920D-84E7-484C-AD47-6294D4E4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fi-FI" smtClean="0"/>
              <a:pPr rtl="0"/>
              <a:t>2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0E8A69A-E338-E51C-3492-5B20D19FF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30" y="6181173"/>
            <a:ext cx="2592594" cy="676827"/>
          </a:xfrm>
          <a:prstGeom prst="rect">
            <a:avLst/>
          </a:prstGeom>
        </p:spPr>
      </p:pic>
      <p:pic>
        <p:nvPicPr>
          <p:cNvPr id="7" name="Kuva 6" descr="Kuva, joka sisältää kohteen teksti, käyntikortti, Fontti, muotoilu&#10;&#10;Kuvaus luotu automaattisesti">
            <a:extLst>
              <a:ext uri="{FF2B5EF4-FFF2-40B4-BE49-F238E27FC236}">
                <a16:creationId xmlns:a16="http://schemas.microsoft.com/office/drawing/2014/main" id="{358EA403-4C45-9EA2-A462-88E50CC8D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237" y="14948"/>
            <a:ext cx="1425594" cy="20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41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39976_TF67498733_Win32" id="{E8DF4A74-7F64-4AD2-BCDB-056FCFC0709B}" vid="{2E4D0AF8-E5FC-464C-AC6C-25DB74251EB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Kronikka-teema</Template>
  <TotalTime>161</TotalTime>
  <Words>129</Words>
  <Application>Microsoft Office PowerPoint</Application>
  <PresentationFormat>Laajakuva</PresentationFormat>
  <Paragraphs>23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Calisto MT</vt:lpstr>
      <vt:lpstr>Univers Condensed</vt:lpstr>
      <vt:lpstr>ChronicleVTI</vt:lpstr>
      <vt:lpstr>KESTÄVÄ KEHITYS OSANA SIVISTYSTÄ</vt:lpstr>
      <vt:lpstr>KESTÄVÄ KEHITYS OSANA SIVISTYSTÄ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 KEHITYS OSANA SIVISTYSTÄ</dc:title>
  <dc:creator>Björn Wallén</dc:creator>
  <cp:lastModifiedBy>Björn Wallén</cp:lastModifiedBy>
  <cp:revision>1</cp:revision>
  <dcterms:created xsi:type="dcterms:W3CDTF">2023-05-10T05:50:06Z</dcterms:created>
  <dcterms:modified xsi:type="dcterms:W3CDTF">2023-05-10T08:31:46Z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